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82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66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3780" y="102"/>
      </p:cViewPr>
      <p:guideLst>
        <p:guide orient="horz" pos="3982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7191" y="581633"/>
            <a:ext cx="6858000" cy="2043953"/>
          </a:xfrm>
        </p:spPr>
        <p:txBody>
          <a:bodyPr>
            <a:normAutofit/>
          </a:bodyPr>
          <a:lstStyle/>
          <a:p>
            <a:r>
              <a:rPr kumimoji="1" lang="ja-JP" altLang="en-US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小児の百日咳調査</a:t>
            </a:r>
            <a:r>
              <a:rPr kumimoji="1" lang="en-US" altLang="ja-JP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kumimoji="1" lang="en-US" altLang="ja-JP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ご協力のお願い</a:t>
            </a:r>
            <a:endParaRPr kumimoji="1" lang="ja-JP" altLang="en-US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04664" y="2463041"/>
            <a:ext cx="6148536" cy="1265823"/>
          </a:xfrm>
          <a:ln>
            <a:solidFill>
              <a:schemeClr val="tx1"/>
            </a:solidFill>
          </a:ln>
        </p:spPr>
        <p:txBody>
          <a:bodyPr anchor="ctr" anchorCtr="0">
            <a:normAutofit lnSpcReduction="10000"/>
          </a:bodyPr>
          <a:lstStyle/>
          <a:p>
            <a:pPr algn="l"/>
            <a:r>
              <a:rPr kumimoji="1" lang="ja-JP" altLang="en-US" sz="1800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当院は、</a:t>
            </a:r>
            <a:endParaRPr kumimoji="1" lang="en-US" altLang="ja-JP" sz="1800" dirty="0" smtClean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/>
            <a:r>
              <a:rPr kumimoji="1" lang="ja-JP" altLang="en-US" sz="1800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ja-JP" altLang="en-US" sz="18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国立研究開発</a:t>
            </a:r>
            <a:r>
              <a:rPr lang="ja-JP" altLang="en-US" sz="1800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法人</a:t>
            </a:r>
            <a:r>
              <a:rPr lang="ja-JP" altLang="en-US" sz="18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「</a:t>
            </a:r>
            <a:r>
              <a:rPr kumimoji="1" lang="ja-JP" altLang="en-US" sz="1800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日本医療研究開発機構」の研究班の</a:t>
            </a:r>
            <a:endParaRPr kumimoji="1" lang="en-US" altLang="ja-JP" sz="1800" dirty="0" smtClean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/>
            <a:r>
              <a:rPr kumimoji="1" lang="ja-JP" altLang="en-US" sz="1800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要請に基づき、</a:t>
            </a:r>
            <a:r>
              <a:rPr kumimoji="1" lang="en-US" altLang="ja-JP" sz="1800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</a:t>
            </a:r>
            <a:r>
              <a:rPr kumimoji="1" lang="ja-JP" altLang="en-US" sz="1800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歳未満の百日咳の入院患者さんの</a:t>
            </a:r>
            <a:endParaRPr kumimoji="1" lang="en-US" altLang="ja-JP" sz="1800" dirty="0" smtClean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/>
            <a:r>
              <a:rPr lang="ja-JP" altLang="en-US" sz="18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kumimoji="1" lang="ja-JP" altLang="en-US" sz="1800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調査に協力しております。</a:t>
            </a:r>
            <a:endParaRPr kumimoji="1" lang="ja-JP" altLang="en-US" sz="18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9168" y="3944888"/>
            <a:ext cx="5852160" cy="354805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WHO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では百日咳に関連した入院率や死亡率が報告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されております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が、わが国での百日咳入院例は全く把握できていないのが実情です。この調査により百日咳の実態を明らかにすることで、今後のわが国の百日咳対策の改善に役立つものと考えます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spcBef>
                <a:spcPts val="800"/>
              </a:spcBef>
            </a:pP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この調査は国内</a:t>
            </a:r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10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道県で実施され、</a:t>
            </a:r>
            <a:r>
              <a:rPr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患者さんの匿名化などに</a:t>
            </a:r>
            <a:r>
              <a:rPr lang="ja-JP" altLang="ja-JP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より個人</a:t>
            </a:r>
            <a:r>
              <a:rPr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情報は厳重に保護されます。また、調査のために新たな検査を追加することはなく、患者さんの負担が増える</a:t>
            </a:r>
            <a:r>
              <a:rPr lang="ja-JP" altLang="ja-JP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こと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も</a:t>
            </a:r>
            <a:r>
              <a:rPr lang="ja-JP" altLang="ja-JP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ありません</a:t>
            </a:r>
            <a:r>
              <a:rPr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</a:p>
          <a:p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何卒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r>
              <a:rPr lang="ja-JP" altLang="ja-JP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ご理解</a:t>
            </a:r>
            <a:r>
              <a:rPr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・ご協力の</a:t>
            </a:r>
            <a:r>
              <a:rPr lang="ja-JP" altLang="ja-JP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ほど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r>
              <a:rPr lang="ja-JP" altLang="ja-JP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よろしく</a:t>
            </a:r>
            <a:r>
              <a:rPr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お願いいたします。</a:t>
            </a: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793" y="7122625"/>
            <a:ext cx="5985543" cy="7106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＊お子様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の調査結果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（匿名化され識別する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ことができないので）</a:t>
            </a:r>
            <a:endParaRPr lang="en-US" altLang="ja-JP" sz="16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を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開示することができません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。予め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ご了承下さい。</a:t>
            </a:r>
            <a:endParaRPr kumimoji="1" lang="ja-JP" altLang="en-US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1050282" y="144016"/>
            <a:ext cx="3687194" cy="776536"/>
          </a:xfrm>
          <a:prstGeom prst="rect">
            <a:avLst/>
          </a:prstGeom>
          <a:noFill/>
          <a:ln cap="rnd">
            <a:noFill/>
            <a:prstDash val="sysDot"/>
          </a:ln>
        </p:spPr>
        <p:txBody>
          <a:bodyPr wrap="square" lIns="36000" tIns="36000" rIns="36000" bIns="144000" rtlCol="0" anchor="b" anchorCtr="0">
            <a:noAutofit/>
          </a:bodyPr>
          <a:lstStyle/>
          <a:p>
            <a:r>
              <a:rPr lang="ja-JP" altLang="en-US" sz="2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             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保護者の方へ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・・・・・・・・・・・・・・・</a:t>
            </a:r>
            <a:endParaRPr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8590" y="8558371"/>
            <a:ext cx="6292552" cy="922509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algn="r"/>
            <a:r>
              <a:rPr lang="ja-JP" altLang="en-US" sz="1600" dirty="0"/>
              <a:t>２０１６</a:t>
            </a:r>
            <a:r>
              <a:rPr lang="ja-JP" altLang="en-US" sz="1600" dirty="0" smtClean="0"/>
              <a:t>年　１１月</a:t>
            </a:r>
            <a:endParaRPr lang="ja-JP" altLang="en-US" sz="1600" dirty="0"/>
          </a:p>
          <a:p>
            <a:pPr algn="r"/>
            <a:r>
              <a:rPr lang="ja-JP" altLang="en-US" sz="2000" dirty="0" smtClean="0"/>
              <a:t>○○○○</a:t>
            </a:r>
            <a:r>
              <a:rPr lang="ja-JP" altLang="en-US" sz="2000" smtClean="0"/>
              <a:t>　</a:t>
            </a:r>
            <a:r>
              <a:rPr lang="ja-JP" altLang="en-US" sz="2000" smtClean="0"/>
              <a:t>病院</a:t>
            </a:r>
            <a:endParaRPr lang="ja-JP" altLang="en-US" sz="2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484784" y="8049344"/>
            <a:ext cx="2907223" cy="7106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b="1" i="1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四種</a:t>
            </a:r>
            <a:r>
              <a:rPr lang="ja-JP" altLang="en-US" sz="1400" b="1" i="1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混合ワクチン（定期接種）で</a:t>
            </a:r>
            <a:endParaRPr lang="en-US" altLang="ja-JP" sz="1400" b="1" i="1" dirty="0" smtClean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i="1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百日咳からお子様を守りましょう♪</a:t>
            </a:r>
            <a:endParaRPr kumimoji="1" lang="ja-JP" altLang="en-US" sz="1400" b="1" i="1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13" name="雲形吹き出し 12"/>
          <p:cNvSpPr/>
          <p:nvPr/>
        </p:nvSpPr>
        <p:spPr>
          <a:xfrm rot="474568">
            <a:off x="1074046" y="7716052"/>
            <a:ext cx="3601772" cy="1605279"/>
          </a:xfrm>
          <a:prstGeom prst="cloudCallout">
            <a:avLst>
              <a:gd name="adj1" fmla="val -44809"/>
              <a:gd name="adj2" fmla="val 43194"/>
            </a:avLst>
          </a:prstGeom>
          <a:solidFill>
            <a:schemeClr val="tx1">
              <a:alpha val="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90" y="9480880"/>
            <a:ext cx="6094746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49" y="8641800"/>
            <a:ext cx="585787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6957392" y="8779690"/>
            <a:ext cx="5112568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2400" dirty="0" smtClean="0">
                <a:solidFill>
                  <a:srgbClr val="FFFFFF"/>
                </a:solidFill>
              </a:rPr>
              <a:t>←病院名を入れて印刷して下さい。</a:t>
            </a:r>
            <a:endParaRPr kumimoji="1" lang="ja-JP" alt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61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70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游ゴシック Medium</vt:lpstr>
      <vt:lpstr>Arial</vt:lpstr>
      <vt:lpstr>Calibri</vt:lpstr>
      <vt:lpstr>Office テーマ</vt:lpstr>
      <vt:lpstr>小児の百日咳調査 ご協力のお願い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小児の百日咳調査 ご協力のお願い</dc:title>
  <dc:creator>takanami</dc:creator>
  <cp:lastModifiedBy>staff</cp:lastModifiedBy>
  <cp:revision>53</cp:revision>
  <cp:lastPrinted>2016-08-18T07:42:08Z</cp:lastPrinted>
  <dcterms:created xsi:type="dcterms:W3CDTF">2016-08-16T07:31:02Z</dcterms:created>
  <dcterms:modified xsi:type="dcterms:W3CDTF">2016-11-28T08:41:36Z</dcterms:modified>
</cp:coreProperties>
</file>